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8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6" r:id="rId14"/>
    <p:sldId id="268" r:id="rId15"/>
    <p:sldId id="269" r:id="rId16"/>
    <p:sldId id="270" r:id="rId17"/>
    <p:sldId id="271" r:id="rId18"/>
    <p:sldId id="273" r:id="rId19"/>
    <p:sldId id="272" r:id="rId20"/>
    <p:sldId id="274" r:id="rId21"/>
    <p:sldId id="276" r:id="rId22"/>
    <p:sldId id="275" r:id="rId23"/>
    <p:sldId id="277" r:id="rId24"/>
    <p:sldId id="279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00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18A5C9-EC82-CFFF-3CDA-198BF0FDB8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32E4F6-4F01-B08D-1BA8-9387A2A39E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CEC8F5-0235-2F25-7FD1-EC4FB43C7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AA973-5915-4DCE-A96C-5BA719E54BFC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7B2C8C-87E8-B401-D3DE-8209033C0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9ADCB2-2136-6E3B-0664-7D4FFC05D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91007-11CD-4A72-A7D4-A4A03A655B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30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CC0BDE-3B60-607D-914F-A148CC32A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E8565C-6CCF-21DC-4AF0-BAE587D08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D32199-AB41-B2FB-1D72-D889BD3FD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AA973-5915-4DCE-A96C-5BA719E54BFC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18BADA-8977-4D9D-7F22-0E969830F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598F2D-80A6-5C55-C20E-04024917A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91007-11CD-4A72-A7D4-A4A03A655B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512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7416A17-29BB-9265-3BBE-2E93C8BA5E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628631-6690-0ECE-E815-B96E7DF8A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980F55-78E3-087C-C03E-4AF25B64E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AA973-5915-4DCE-A96C-5BA719E54BFC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0ACDBA-9DB0-BFE2-B159-E5E7959E2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E2CCFA-488B-F4D2-5FE0-571C072E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91007-11CD-4A72-A7D4-A4A03A655B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885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3333B6-7AB5-C73C-0256-05CD25A5F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CF327E-2FC6-917E-620F-296626A17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4A8E60-30F2-E938-9DAF-AE57A15D7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AA973-5915-4DCE-A96C-5BA719E54BFC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DC65EF-D95E-2BA8-FEAA-229FF2384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D87D3F-CF25-55CC-ED6F-55B557D01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91007-11CD-4A72-A7D4-A4A03A655B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446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01426-D719-8DD3-7317-36F0A037D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F7DF09-BD0D-C7DF-1DE7-BA2900B13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C5A6EC-5B98-256A-4F9B-6CCF8F051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AA973-5915-4DCE-A96C-5BA719E54BFC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B33A92-5728-55F5-645A-E94755901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516C3B-4C7F-F37F-D918-2400048E2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91007-11CD-4A72-A7D4-A4A03A655B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041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80854C-27EB-E10B-FA41-BEAA52B54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90EB8-6B61-EB48-C8A1-984C68900B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323CD-B607-6C3E-BF63-A339A5E8C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1C210C-6A00-5D52-42D1-E9842A9C8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AA973-5915-4DCE-A96C-5BA719E54BFC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C91F77-75E6-6DBA-EDF8-CA5C7C5FA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8A3AF8-E794-21B2-FB17-96764BC37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91007-11CD-4A72-A7D4-A4A03A655B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946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4B9B86-BA28-4A7E-BB37-73546C05B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E45315-B006-578E-21D6-C11B3D2E1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0D53A7-BA1B-1466-A06D-FF5742D4AA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81A885-52FF-3A30-7644-6B62A28AAA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EA51A1-3D69-FD13-FD85-521FE4710D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5F14AD-F03D-03E7-FAA9-B71F87DFB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AA973-5915-4DCE-A96C-5BA719E54BFC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D8D2F9A-CA42-8EDD-E043-04B312445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03A72C8-2EFB-BCAE-8E55-306EE9F2F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91007-11CD-4A72-A7D4-A4A03A655B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515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665315-08E7-C6AD-2F4F-1FEE7FE2D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8CC2EFE-2CE3-7A09-74A0-027F17F17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AA973-5915-4DCE-A96C-5BA719E54BFC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08224B-2270-767C-E16C-7B1C181BE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EC01D1-9A2A-4789-47BE-FD77B699D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91007-11CD-4A72-A7D4-A4A03A655B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142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A9A5A6-0A87-2040-3C8A-53D712A97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AA973-5915-4DCE-A96C-5BA719E54BFC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48AAF99-C469-5FA4-8B7F-7523D6E6C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0AB3CE-E29A-2859-8A84-444FD0BE8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91007-11CD-4A72-A7D4-A4A03A655B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152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A8D71-6626-7C9C-C267-01D808003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E37F6C-6BDF-F16E-B109-7C6B65F6D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6F1800-1703-21E6-C095-A0A6AA576A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5D6906-70FD-B702-B56B-2B9A6F9A2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AA973-5915-4DCE-A96C-5BA719E54BFC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20D394-2FB5-66E8-5392-7978BBA2F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E4D223-CA52-25E6-3263-6CF427EEB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91007-11CD-4A72-A7D4-A4A03A655B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234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B55031-F05E-1551-5C14-74325613C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3B5DB9-F012-6608-81B3-D969C05018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814484-CB62-CB9D-EDE3-28CC2FF0B9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92403B-8210-59DE-CB08-73550BE8F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AA973-5915-4DCE-A96C-5BA719E54BFC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53AD64-5E6A-B78D-B649-824AA4866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C0DB26-15EB-6FBD-B18E-382EE590C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91007-11CD-4A72-A7D4-A4A03A655B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606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EE6682-462F-B95E-CBB4-9467A7472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2024D5-38D9-3B15-9789-CA2D60A39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FE6A80-398B-F636-E810-FEC67A30F4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AA973-5915-4DCE-A96C-5BA719E54BFC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7CA815-070C-3C96-3894-E8728AD135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ECC8CA-F43C-3DBF-17F0-C1EF9B9BA8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91007-11CD-4A72-A7D4-A4A03A655B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936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travelschedules.ddns.net:8080/" TargetMode="External"/><Relationship Id="rId2" Type="http://schemas.openxmlformats.org/officeDocument/2006/relationships/hyperlink" Target="https://youtu.be/6zhwdelv6sQ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41CB60-E792-B2AC-0506-AC1C0A7BB4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YC</a:t>
            </a:r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TECH ACADEMY</a:t>
            </a:r>
            <a:b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</a:br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6</a:t>
            </a:r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조 팀프로젝트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6C21F7-225F-3C3A-22F5-313ED80C6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95072"/>
            <a:ext cx="9144000" cy="1062727"/>
          </a:xfrm>
        </p:spPr>
        <p:txBody>
          <a:bodyPr/>
          <a:lstStyle/>
          <a:p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이주연 </a:t>
            </a:r>
            <a:r>
              <a:rPr lang="ko-KR" altLang="en-US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정지운</a:t>
            </a:r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이민형</a:t>
            </a:r>
          </a:p>
        </p:txBody>
      </p:sp>
    </p:spTree>
    <p:extLst>
      <p:ext uri="{BB962C8B-B14F-4D97-AF65-F5344CB8AC3E}">
        <p14:creationId xmlns:p14="http://schemas.microsoft.com/office/powerpoint/2010/main" val="4255256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D1B6A7-5375-C685-EE63-911E7937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44892-90AC-9C13-435A-64D06DDE7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76A2F1-6E50-D5FB-DEAD-03B3C2E12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6C53FF-64D5-E0D7-7B0F-ECF3199EF0D6}"/>
              </a:ext>
            </a:extLst>
          </p:cNvPr>
          <p:cNvSpPr txBox="1"/>
          <p:nvPr/>
        </p:nvSpPr>
        <p:spPr>
          <a:xfrm>
            <a:off x="6163733" y="5943600"/>
            <a:ext cx="60282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5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Validation check</a:t>
            </a:r>
            <a:endParaRPr lang="ko-KR" altLang="en-US" sz="5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8015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0BEA76-E816-356C-B79F-622D0B2CB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5D3B4-70DB-629C-6A8B-687060C88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3C63C8-6354-DAAB-F7ED-79FA12FA8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118"/>
            <a:ext cx="12192000" cy="64817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CF3A2E-1199-9085-D7E0-EB1E511FED02}"/>
              </a:ext>
            </a:extLst>
          </p:cNvPr>
          <p:cNvSpPr txBox="1"/>
          <p:nvPr/>
        </p:nvSpPr>
        <p:spPr>
          <a:xfrm>
            <a:off x="8627533" y="5943600"/>
            <a:ext cx="3564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5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예시</a:t>
            </a:r>
          </a:p>
        </p:txBody>
      </p:sp>
    </p:spTree>
    <p:extLst>
      <p:ext uri="{BB962C8B-B14F-4D97-AF65-F5344CB8AC3E}">
        <p14:creationId xmlns:p14="http://schemas.microsoft.com/office/powerpoint/2010/main" val="3743563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F7ED1A-C8DF-BBEC-D5DF-8921815B9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A58CA6-A787-4838-4B61-4302E5CB7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382781-5BAF-2A0A-362E-EBB7D7EEC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356"/>
            <a:ext cx="12192000" cy="649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004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F7ED1A-C8DF-BBEC-D5DF-8921815B9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A58CA6-A787-4838-4B61-4302E5CB7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382781-5BAF-2A0A-362E-EBB7D7EEC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356"/>
            <a:ext cx="12192000" cy="6491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999D73-9C0A-6852-5132-171E433FFC5E}"/>
              </a:ext>
            </a:extLst>
          </p:cNvPr>
          <p:cNvSpPr txBox="1"/>
          <p:nvPr/>
        </p:nvSpPr>
        <p:spPr>
          <a:xfrm>
            <a:off x="5799667" y="5943600"/>
            <a:ext cx="6392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54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여행날짜 빠른 순 조회</a:t>
            </a:r>
            <a:endParaRPr lang="ko-KR" altLang="en-US" sz="5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33B0EC81-EE4D-81F1-7335-2FCE411F8ED9}"/>
              </a:ext>
            </a:extLst>
          </p:cNvPr>
          <p:cNvSpPr/>
          <p:nvPr/>
        </p:nvSpPr>
        <p:spPr>
          <a:xfrm>
            <a:off x="1151467" y="3869267"/>
            <a:ext cx="1278466" cy="1549400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090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CAC2F8-CA4F-338F-50EC-391C7F4E6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0B97C7-3EA6-F356-E5D3-673E367B9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DE3E422-B91C-18DC-B57F-7EC4149029A1}"/>
              </a:ext>
            </a:extLst>
          </p:cNvPr>
          <p:cNvGrpSpPr/>
          <p:nvPr/>
        </p:nvGrpSpPr>
        <p:grpSpPr>
          <a:xfrm>
            <a:off x="0" y="188117"/>
            <a:ext cx="17623046" cy="6304758"/>
            <a:chOff x="0" y="188117"/>
            <a:chExt cx="11277600" cy="403463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7970278-EFAA-6859-0676-C9D86CCDE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88119"/>
              <a:ext cx="7589021" cy="403463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6A0D9B5-A00D-5756-CEA2-4DB957C12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2996" y="188117"/>
              <a:ext cx="7594604" cy="403463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AE1F746-6061-F4E0-86C9-0D599FA58D80}"/>
              </a:ext>
            </a:extLst>
          </p:cNvPr>
          <p:cNvSpPr txBox="1"/>
          <p:nvPr/>
        </p:nvSpPr>
        <p:spPr>
          <a:xfrm>
            <a:off x="8627533" y="5943600"/>
            <a:ext cx="3564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5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페이지 구현</a:t>
            </a: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30C96074-A506-E9BD-2A8F-159014F4A562}"/>
              </a:ext>
            </a:extLst>
          </p:cNvPr>
          <p:cNvSpPr/>
          <p:nvPr/>
        </p:nvSpPr>
        <p:spPr>
          <a:xfrm>
            <a:off x="1007534" y="5804131"/>
            <a:ext cx="1346200" cy="60113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4DDA38CE-9469-B22F-D149-798B3668344B}"/>
              </a:ext>
            </a:extLst>
          </p:cNvPr>
          <p:cNvSpPr/>
          <p:nvPr/>
        </p:nvSpPr>
        <p:spPr>
          <a:xfrm>
            <a:off x="6773334" y="4457931"/>
            <a:ext cx="1346200" cy="60113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081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A06474-2D95-1E84-468E-86B67D561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6EABF6-8FED-3BD2-947D-47B7FE583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CB4217-1F19-A94F-694F-32B42E6814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37"/>
          <a:stretch/>
        </p:blipFill>
        <p:spPr>
          <a:xfrm>
            <a:off x="0" y="-12700"/>
            <a:ext cx="8420100" cy="65055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A3BB539-6F68-195D-ECF5-4988AF1346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83" t="-202" r="20677" b="-5380"/>
          <a:stretch/>
        </p:blipFill>
        <p:spPr>
          <a:xfrm>
            <a:off x="4635500" y="4365"/>
            <a:ext cx="6064250" cy="68536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B6FEB5-F24A-905C-819F-E8C0A8914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2482116"/>
            <a:ext cx="8077200" cy="43004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0D253F-7857-52C6-2D99-C3B06D8BEDE2}"/>
              </a:ext>
            </a:extLst>
          </p:cNvPr>
          <p:cNvSpPr txBox="1"/>
          <p:nvPr/>
        </p:nvSpPr>
        <p:spPr>
          <a:xfrm>
            <a:off x="8627533" y="5943600"/>
            <a:ext cx="3564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5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수정</a:t>
            </a: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6FC3AAE9-B5C2-ED50-AA66-2E0C0BDA2118}"/>
              </a:ext>
            </a:extLst>
          </p:cNvPr>
          <p:cNvSpPr/>
          <p:nvPr/>
        </p:nvSpPr>
        <p:spPr>
          <a:xfrm>
            <a:off x="0" y="1509713"/>
            <a:ext cx="9609667" cy="68268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12425295-ED73-1C57-630F-A31D36024CC4}"/>
              </a:ext>
            </a:extLst>
          </p:cNvPr>
          <p:cNvSpPr/>
          <p:nvPr/>
        </p:nvSpPr>
        <p:spPr>
          <a:xfrm>
            <a:off x="7001933" y="6104467"/>
            <a:ext cx="1418167" cy="20743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515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D92805-EB98-2403-F14E-58ABA6691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FBFE94-505A-DB1B-5D88-6CF015B35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EB5742-452E-AEFB-8857-61425D0BD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832" y="1398147"/>
            <a:ext cx="9913168" cy="52741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B04F9E-4554-FEA0-462B-3B56D500E69B}"/>
              </a:ext>
            </a:extLst>
          </p:cNvPr>
          <p:cNvSpPr txBox="1"/>
          <p:nvPr/>
        </p:nvSpPr>
        <p:spPr>
          <a:xfrm>
            <a:off x="8627533" y="5943600"/>
            <a:ext cx="3564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5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삭제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6A9C6B-FD55-9906-4881-2D6E390880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83" t="-202" r="29567" b="33169"/>
          <a:stretch/>
        </p:blipFill>
        <p:spPr>
          <a:xfrm>
            <a:off x="0" y="0"/>
            <a:ext cx="5191432" cy="453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66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91D5BF-506D-7497-CB0C-D869756B3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ABFE36-1EFB-0F59-251A-376132CEA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CF70E6-0728-1FBD-4A90-E1AC780024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36" b="27762"/>
          <a:stretch/>
        </p:blipFill>
        <p:spPr>
          <a:xfrm>
            <a:off x="-10452" y="185738"/>
            <a:ext cx="8189177" cy="39261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1477AD-1C41-CB11-15BC-2CFD7155C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440" y="1378264"/>
            <a:ext cx="10277012" cy="54797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80C4B7-54C8-2C7D-69A9-4E5E8723FA13}"/>
              </a:ext>
            </a:extLst>
          </p:cNvPr>
          <p:cNvSpPr txBox="1"/>
          <p:nvPr/>
        </p:nvSpPr>
        <p:spPr>
          <a:xfrm>
            <a:off x="8627533" y="5943600"/>
            <a:ext cx="3564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5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검색</a:t>
            </a: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DBC59CB7-29F9-9ECA-5644-129E104AA285}"/>
              </a:ext>
            </a:extLst>
          </p:cNvPr>
          <p:cNvSpPr/>
          <p:nvPr/>
        </p:nvSpPr>
        <p:spPr>
          <a:xfrm>
            <a:off x="6307994" y="0"/>
            <a:ext cx="1422400" cy="643318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C01E8CA1-B8E2-907E-045E-0A7912799629}"/>
              </a:ext>
            </a:extLst>
          </p:cNvPr>
          <p:cNvSpPr/>
          <p:nvPr/>
        </p:nvSpPr>
        <p:spPr>
          <a:xfrm>
            <a:off x="3032214" y="4500860"/>
            <a:ext cx="9170238" cy="1075267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141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B71FFA-B659-8D6F-E3C6-BDC6EFF2B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195"/>
            <a:ext cx="10515600" cy="132556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FA6CB8-5E5B-3280-2531-379ECEF4E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695"/>
            <a:ext cx="10515600" cy="4351338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15098E-09CC-28F1-088B-1D8A9BA9B3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4575" b="35129"/>
          <a:stretch/>
        </p:blipFill>
        <p:spPr>
          <a:xfrm>
            <a:off x="0" y="-8929"/>
            <a:ext cx="3064933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0F88A0E-FDC2-3A77-E0A6-3A43A680DB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2562662" y="-8930"/>
            <a:ext cx="5920940" cy="688435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7E7C5EA-BDAB-F08B-1A7E-BAB0901EF2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/>
          <a:stretch/>
        </p:blipFill>
        <p:spPr>
          <a:xfrm>
            <a:off x="6271061" y="-8930"/>
            <a:ext cx="5920939" cy="688435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24EC0E-11BD-FA4A-8B7B-8FC86F428C12}"/>
              </a:ext>
            </a:extLst>
          </p:cNvPr>
          <p:cNvSpPr txBox="1"/>
          <p:nvPr/>
        </p:nvSpPr>
        <p:spPr>
          <a:xfrm>
            <a:off x="8627533" y="5934670"/>
            <a:ext cx="3564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5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about</a:t>
            </a:r>
            <a:endParaRPr lang="ko-KR" altLang="en-US" sz="5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AA9779E7-C17C-D22E-D574-0C97A80D6D5B}"/>
              </a:ext>
            </a:extLst>
          </p:cNvPr>
          <p:cNvSpPr/>
          <p:nvPr/>
        </p:nvSpPr>
        <p:spPr>
          <a:xfrm>
            <a:off x="59267" y="1591733"/>
            <a:ext cx="1851464" cy="48150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457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BF13A0-18CB-381E-74D7-D6FC4DB77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ECF583-1F6E-82E3-672C-CA42D3576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D49527-5A76-57D2-D6E9-A94C3D7A6B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4575" b="35129"/>
          <a:stretch/>
        </p:blipFill>
        <p:spPr>
          <a:xfrm>
            <a:off x="0" y="-8929"/>
            <a:ext cx="3064933" cy="6858000"/>
          </a:xfrm>
          <a:prstGeom prst="rect">
            <a:avLst/>
          </a:prstGeom>
        </p:spPr>
      </p:pic>
      <p:sp>
        <p:nvSpPr>
          <p:cNvPr id="9" name="액자 8">
            <a:extLst>
              <a:ext uri="{FF2B5EF4-FFF2-40B4-BE49-F238E27FC236}">
                <a16:creationId xmlns:a16="http://schemas.microsoft.com/office/drawing/2014/main" id="{7DAA8A15-AFF1-B07F-C8E6-CFAFB2231661}"/>
              </a:ext>
            </a:extLst>
          </p:cNvPr>
          <p:cNvSpPr/>
          <p:nvPr/>
        </p:nvSpPr>
        <p:spPr>
          <a:xfrm>
            <a:off x="-1" y="2582333"/>
            <a:ext cx="2248533" cy="48150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D45EC0-D917-3406-FEE1-7A7258B727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870"/>
          <a:stretch/>
        </p:blipFill>
        <p:spPr>
          <a:xfrm>
            <a:off x="2782670" y="-8929"/>
            <a:ext cx="5894597" cy="68669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226EA56-BA95-2B04-DB53-550DAB4611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130"/>
          <a:stretch/>
        </p:blipFill>
        <p:spPr>
          <a:xfrm>
            <a:off x="6297403" y="-15445"/>
            <a:ext cx="5894597" cy="68734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7FD69E-2104-B09C-8F92-F8273FBDC12E}"/>
              </a:ext>
            </a:extLst>
          </p:cNvPr>
          <p:cNvSpPr txBox="1"/>
          <p:nvPr/>
        </p:nvSpPr>
        <p:spPr>
          <a:xfrm>
            <a:off x="6096001" y="5934670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5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Recommendation</a:t>
            </a:r>
            <a:endParaRPr lang="ko-KR" altLang="en-US" sz="5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242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C58130-B36B-99F2-E7B0-2004587EC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288" y="2766219"/>
            <a:ext cx="9173424" cy="1325563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여행 일정 도우미 </a:t>
            </a:r>
            <a:r>
              <a:rPr lang="en-US" altLang="ko-KR" sz="40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: </a:t>
            </a:r>
            <a:r>
              <a:rPr lang="ko-KR" altLang="en-US" sz="40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새로운 여행 경험의 시작</a:t>
            </a:r>
          </a:p>
        </p:txBody>
      </p:sp>
    </p:spTree>
    <p:extLst>
      <p:ext uri="{BB962C8B-B14F-4D97-AF65-F5344CB8AC3E}">
        <p14:creationId xmlns:p14="http://schemas.microsoft.com/office/powerpoint/2010/main" val="3125290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E1F08F-5537-EE3B-CD5E-DD1605EDF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594935-9292-7854-630B-C96A5C7CA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B976C0-B73B-7CC2-DD24-C45D48072D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23" b="30273"/>
          <a:stretch/>
        </p:blipFill>
        <p:spPr>
          <a:xfrm>
            <a:off x="-32904" y="188118"/>
            <a:ext cx="12224903" cy="56876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0896CD-4BF0-5C14-1EC5-CAEECF221A8F}"/>
              </a:ext>
            </a:extLst>
          </p:cNvPr>
          <p:cNvSpPr txBox="1"/>
          <p:nvPr/>
        </p:nvSpPr>
        <p:spPr>
          <a:xfrm>
            <a:off x="8627533" y="5934670"/>
            <a:ext cx="3564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5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로그아웃</a:t>
            </a: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50152C42-28BD-BDFB-3FC7-45BE747AD9E1}"/>
              </a:ext>
            </a:extLst>
          </p:cNvPr>
          <p:cNvSpPr/>
          <p:nvPr/>
        </p:nvSpPr>
        <p:spPr>
          <a:xfrm>
            <a:off x="10409766" y="374031"/>
            <a:ext cx="1782234" cy="1150388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461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629583-0BD0-31B0-01AF-6AA0A29D6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062" y="5986340"/>
            <a:ext cx="1441938" cy="87166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  <a:hlinkClick r:id="rId2"/>
              </a:rPr>
              <a:t>동영상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B71585-DBB4-851D-AADF-19914B48E0D5}"/>
              </a:ext>
            </a:extLst>
          </p:cNvPr>
          <p:cNvSpPr txBox="1"/>
          <p:nvPr/>
        </p:nvSpPr>
        <p:spPr>
          <a:xfrm>
            <a:off x="3359888" y="2321004"/>
            <a:ext cx="547222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DEMO</a:t>
            </a:r>
          </a:p>
          <a:p>
            <a:pPr algn="ctr"/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  <a:hlinkClick r:id="rId3"/>
              </a:rPr>
              <a:t>http://travelschedules.ddns.net:8080/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7593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1E27A7-BABC-7CC4-D286-C945140B2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28026E-34B9-388F-AA1F-8DE9AD955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계정이 다른데 등록된 스케줄이 공유가 됨</a:t>
            </a:r>
            <a:endParaRPr lang="en-US" altLang="ko-KR" sz="2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è"/>
            </a:pPr>
            <a:r>
              <a:rPr lang="en-US" altLang="ko-KR" sz="2000" b="0" i="0" dirty="0">
                <a:solidFill>
                  <a:srgbClr val="353638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Authentication(</a:t>
            </a:r>
            <a:r>
              <a:rPr lang="ko-KR" altLang="en-US" sz="2000" b="0" i="0" dirty="0">
                <a:solidFill>
                  <a:srgbClr val="353638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인증</a:t>
            </a:r>
            <a:r>
              <a:rPr lang="en-US" altLang="ko-KR" sz="2000" b="0" i="0" dirty="0">
                <a:solidFill>
                  <a:srgbClr val="353638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)</a:t>
            </a:r>
            <a:r>
              <a:rPr lang="ko-KR" altLang="en-US" sz="2000" b="0" i="0" dirty="0">
                <a:solidFill>
                  <a:srgbClr val="353638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객체를 저장 하는 과정</a:t>
            </a:r>
            <a:r>
              <a:rPr lang="en-US" altLang="ko-KR" sz="2000" b="0" i="0" dirty="0">
                <a:solidFill>
                  <a:srgbClr val="353638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</a:t>
            </a:r>
            <a:r>
              <a:rPr lang="en-US" altLang="ko-KR" sz="2000" dirty="0">
                <a:solidFill>
                  <a:srgbClr val="CF8E6D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public </a:t>
            </a:r>
            <a:r>
              <a:rPr lang="en-US" altLang="ko-KR" sz="2000" dirty="0">
                <a:solidFill>
                  <a:srgbClr val="BCBEC4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Authentication </a:t>
            </a:r>
            <a:r>
              <a:rPr lang="en-US" altLang="ko-KR" sz="2000" dirty="0" err="1">
                <a:solidFill>
                  <a:srgbClr val="56A8F5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getAuthentication</a:t>
            </a:r>
            <a:r>
              <a:rPr lang="en-US" altLang="ko-KR" sz="2000" dirty="0">
                <a:solidFill>
                  <a:srgbClr val="BCBEC4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(String </a:t>
            </a:r>
            <a:r>
              <a:rPr lang="en-US" altLang="ko-KR" sz="2000" dirty="0" err="1">
                <a:solidFill>
                  <a:srgbClr val="BCBEC4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accessToken</a:t>
            </a:r>
            <a:r>
              <a:rPr lang="en-US" altLang="ko-KR" sz="2000" dirty="0">
                <a:solidFill>
                  <a:srgbClr val="BCBEC4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)</a:t>
            </a:r>
            <a:r>
              <a:rPr lang="en-US" altLang="ko-KR" sz="2000" dirty="0"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)</a:t>
            </a:r>
            <a:r>
              <a:rPr lang="ko-KR" altLang="en-US" sz="2000" b="0" i="0" dirty="0">
                <a:solidFill>
                  <a:srgbClr val="353638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에서 </a:t>
            </a:r>
            <a:r>
              <a:rPr lang="en-US" altLang="ko-KR" sz="2000" b="0" i="0" dirty="0">
                <a:solidFill>
                  <a:srgbClr val="353638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DB</a:t>
            </a:r>
            <a:r>
              <a:rPr lang="ko-KR" altLang="en-US" sz="2000" b="0" i="0" dirty="0">
                <a:solidFill>
                  <a:srgbClr val="353638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에 접근해서 </a:t>
            </a:r>
            <a:r>
              <a:rPr lang="en-US" altLang="ko-KR" sz="2000" b="0" i="0" dirty="0">
                <a:solidFill>
                  <a:srgbClr val="353638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User </a:t>
            </a:r>
            <a:r>
              <a:rPr lang="ko-KR" altLang="en-US" sz="2000" b="0" i="0" dirty="0">
                <a:solidFill>
                  <a:srgbClr val="353638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정보를 가져오는 대신</a:t>
            </a:r>
            <a:r>
              <a:rPr lang="en-US" altLang="ko-KR" sz="2000" b="0" i="0" dirty="0">
                <a:solidFill>
                  <a:srgbClr val="353638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ko-KR" altLang="en-US" sz="2000" b="0" i="0" dirty="0">
                <a:solidFill>
                  <a:srgbClr val="353638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토큰에서 추출한 정보만으로 </a:t>
            </a:r>
            <a:r>
              <a:rPr lang="ko-KR" altLang="en-US" sz="2000" b="0" dirty="0">
                <a:solidFill>
                  <a:srgbClr val="353638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인증 객체를 만들기 때문</a:t>
            </a:r>
            <a:endParaRPr lang="en-US" altLang="ko-KR" sz="2000" b="0" dirty="0">
              <a:solidFill>
                <a:srgbClr val="353638"/>
              </a:solidFill>
              <a:effectLst/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è"/>
            </a:pPr>
            <a:endParaRPr lang="en-US" altLang="ko-KR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등록된 스케쥴의 여행지를 </a:t>
            </a:r>
            <a:r>
              <a:rPr lang="ko-KR" altLang="en-US" sz="24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구글맵에</a:t>
            </a:r>
            <a:r>
              <a:rPr lang="ko-KR" altLang="en-US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마커 표시</a:t>
            </a:r>
            <a:endParaRPr lang="en-US" altLang="ko-KR" sz="2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 sz="1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위도와 경도 값을 입력하면 </a:t>
            </a:r>
            <a:r>
              <a:rPr lang="ko-KR" altLang="en-US" sz="16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구글맵에</a:t>
            </a:r>
            <a:r>
              <a:rPr lang="ko-KR" altLang="en-US" sz="1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마커 표시하게 구현하였지만</a:t>
            </a:r>
            <a:r>
              <a:rPr lang="en-US" altLang="ko-KR" sz="1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ko-KR" altLang="en-US" sz="1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모든 여행지의 마커를 한꺼번에 표시하지 못함</a:t>
            </a:r>
            <a:endParaRPr lang="en-US" altLang="ko-KR" sz="1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è"/>
            </a:pPr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위도와 경도 값을 입력하지 않아도 마커 표시 가능하게</a:t>
            </a:r>
            <a:endParaRPr lang="en-US" altLang="ko-KR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è"/>
            </a:pP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HTML, </a:t>
            </a:r>
            <a:r>
              <a:rPr lang="en-US" altLang="ko-KR" sz="20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Thymeleaf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와 같은 </a:t>
            </a:r>
            <a:r>
              <a:rPr lang="ko-KR" altLang="en-US" sz="20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프론트단의</a:t>
            </a:r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공부 필요하다 느낌</a:t>
            </a:r>
            <a:endParaRPr lang="en-US" altLang="ko-KR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è"/>
            </a:pPr>
            <a:endParaRPr lang="en-US" altLang="ko-KR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>
              <a:lnSpc>
                <a:spcPct val="120000"/>
              </a:lnSpc>
            </a:pPr>
            <a:endParaRPr lang="en-US" altLang="ko-KR" sz="24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>
              <a:lnSpc>
                <a:spcPct val="120000"/>
              </a:lnSpc>
            </a:pPr>
            <a:endParaRPr lang="ko-KR" altLang="en-US" sz="2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986788-0E97-7836-269D-6696890EB7C2}"/>
              </a:ext>
            </a:extLst>
          </p:cNvPr>
          <p:cNvSpPr txBox="1"/>
          <p:nvPr/>
        </p:nvSpPr>
        <p:spPr>
          <a:xfrm>
            <a:off x="1032387" y="566241"/>
            <a:ext cx="68044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아쉬운 점 및 향후 계획</a:t>
            </a:r>
            <a:endParaRPr lang="ko-KR" altLang="en-US" sz="5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AutoShape 2" descr="\because ">
            <a:extLst>
              <a:ext uri="{FF2B5EF4-FFF2-40B4-BE49-F238E27FC236}">
                <a16:creationId xmlns:a16="http://schemas.microsoft.com/office/drawing/2014/main" id="{1167AD9A-D003-04B3-D4BB-9420E63C9E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044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1E27A7-BABC-7CC4-D286-C945140B2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28026E-34B9-388F-AA1F-8DE9AD955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클린코드</a:t>
            </a:r>
            <a:r>
              <a:rPr lang="ko-KR" altLang="en-US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작성의 어려움</a:t>
            </a:r>
            <a:endParaRPr lang="en-US" altLang="ko-KR" sz="2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è"/>
            </a:pPr>
            <a:r>
              <a:rPr lang="ko-KR" altLang="en-US" sz="2000" dirty="0">
                <a:solidFill>
                  <a:srgbClr val="353638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프로젝트 경험의 부족</a:t>
            </a:r>
            <a:endParaRPr lang="en-US" altLang="ko-KR" sz="2000" dirty="0">
              <a:solidFill>
                <a:srgbClr val="353638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è"/>
            </a:pPr>
            <a:r>
              <a:rPr lang="ko-KR" altLang="en-US" sz="2000" dirty="0">
                <a:solidFill>
                  <a:srgbClr val="353638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기능적 요구사항과 비기능적 요구사항의 균형</a:t>
            </a:r>
            <a:endParaRPr lang="en-US" altLang="ko-KR" sz="2000" dirty="0">
              <a:solidFill>
                <a:srgbClr val="353638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è"/>
            </a:pPr>
            <a:endParaRPr lang="en-US" altLang="ko-KR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개발 전</a:t>
            </a:r>
            <a:r>
              <a:rPr lang="en-US" altLang="ko-KR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</a:t>
            </a:r>
            <a:r>
              <a:rPr lang="ko-KR" altLang="en-US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설계 문서와</a:t>
            </a:r>
            <a:r>
              <a:rPr lang="en-US" altLang="ko-KR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REST API</a:t>
            </a:r>
            <a:r>
              <a:rPr lang="ko-KR" altLang="en-US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문서 등 구체화의 중요성</a:t>
            </a:r>
            <a:endParaRPr lang="en-US" altLang="ko-KR" sz="2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è"/>
            </a:pPr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개발 전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설계 문서와 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REST API </a:t>
            </a:r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문서 등을 대강 작성하여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</a:t>
            </a:r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개발 과정에서 혼선이 발생</a:t>
            </a:r>
            <a:endParaRPr lang="en-US" altLang="ko-KR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è"/>
            </a:pPr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설계 문서와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REST API</a:t>
            </a:r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문서 등을 구체적으로 작성하는 것의 중요성을 느낌</a:t>
            </a:r>
            <a:endParaRPr lang="en-US" altLang="ko-KR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è"/>
            </a:pPr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프로젝트 이후 순서가 바뀌었지만 경험을 위해 설계 문서와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REST API</a:t>
            </a:r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문서를 구체적으로 재작성해볼 것임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24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>
              <a:lnSpc>
                <a:spcPct val="120000"/>
              </a:lnSpc>
            </a:pPr>
            <a:endParaRPr lang="ko-KR" altLang="en-US" sz="2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986788-0E97-7836-269D-6696890EB7C2}"/>
              </a:ext>
            </a:extLst>
          </p:cNvPr>
          <p:cNvSpPr txBox="1"/>
          <p:nvPr/>
        </p:nvSpPr>
        <p:spPr>
          <a:xfrm>
            <a:off x="1032387" y="566241"/>
            <a:ext cx="3564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아쉬운 점</a:t>
            </a:r>
          </a:p>
        </p:txBody>
      </p:sp>
      <p:sp>
        <p:nvSpPr>
          <p:cNvPr id="5" name="AutoShape 2" descr="\because ">
            <a:extLst>
              <a:ext uri="{FF2B5EF4-FFF2-40B4-BE49-F238E27FC236}">
                <a16:creationId xmlns:a16="http://schemas.microsoft.com/office/drawing/2014/main" id="{1167AD9A-D003-04B3-D4BB-9420E63C9E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357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F57D40-834B-EFC1-4995-18E33976E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D8A255-C3BC-1EC3-DA4A-6A00D2713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77E17A-7716-4080-FFBD-361C5039E3D3}"/>
              </a:ext>
            </a:extLst>
          </p:cNvPr>
          <p:cNvSpPr txBox="1"/>
          <p:nvPr/>
        </p:nvSpPr>
        <p:spPr>
          <a:xfrm>
            <a:off x="3359888" y="2321004"/>
            <a:ext cx="547222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-END-</a:t>
            </a:r>
            <a:endParaRPr lang="ko-KR" altLang="en-US" sz="13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7191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BE8B09-A41F-A7BC-D9B2-8664DCFBB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934" y="603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사용한 기술 스택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31F285D-85A7-25C1-C789-8B7BA49DEAA2}"/>
              </a:ext>
            </a:extLst>
          </p:cNvPr>
          <p:cNvGrpSpPr/>
          <p:nvPr/>
        </p:nvGrpSpPr>
        <p:grpSpPr>
          <a:xfrm>
            <a:off x="5994041" y="2303605"/>
            <a:ext cx="2520560" cy="2672481"/>
            <a:chOff x="5547529" y="2174474"/>
            <a:chExt cx="2520560" cy="267248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1AF7A74-5F8C-0408-C3ED-19EB6E1CD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94424" y="2174474"/>
              <a:ext cx="2352675" cy="8763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FAE01C2-AD5E-CBB8-5FDF-CA197FA6A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7529" y="3050774"/>
              <a:ext cx="2352675" cy="8763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BCED276-3D68-1BB0-8A91-5C7BCCC62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5414" y="3970655"/>
              <a:ext cx="2352675" cy="876300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C58E989E-71B9-6A8C-DD3E-787C114C4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7464" y="3223486"/>
            <a:ext cx="2352675" cy="876300"/>
          </a:xfrm>
          <a:prstGeom prst="rect">
            <a:avLst/>
          </a:prstGeom>
        </p:spPr>
      </p:pic>
      <p:pic>
        <p:nvPicPr>
          <p:cNvPr id="12" name="Picture 2" descr="client Vector Icons free download in SVG, PNG Format">
            <a:extLst>
              <a:ext uri="{FF2B5EF4-FFF2-40B4-BE49-F238E27FC236}">
                <a16:creationId xmlns:a16="http://schemas.microsoft.com/office/drawing/2014/main" id="{8C049359-9A9C-4146-F782-FDA0C790B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2714625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C0BDC2-5C64-14BE-7E8F-A615D94155D4}"/>
              </a:ext>
            </a:extLst>
          </p:cNvPr>
          <p:cNvSpPr txBox="1"/>
          <p:nvPr/>
        </p:nvSpPr>
        <p:spPr>
          <a:xfrm>
            <a:off x="524710" y="4005560"/>
            <a:ext cx="779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Client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497D77-A111-CD19-9380-4AE314A6DD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2142" y="2518020"/>
            <a:ext cx="1877352" cy="10451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4C3E603-30A0-838C-4CF9-DD1F2F6670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7786" y="3569489"/>
            <a:ext cx="2049439" cy="54869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61A168B-6A95-3B7C-1FA2-82C087ED9B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8484" y="4347630"/>
            <a:ext cx="1868041" cy="371399"/>
          </a:xfrm>
          <a:prstGeom prst="rect">
            <a:avLst/>
          </a:prstGeom>
        </p:spPr>
      </p:pic>
      <p:sp>
        <p:nvSpPr>
          <p:cNvPr id="25" name="액자 24">
            <a:extLst>
              <a:ext uri="{FF2B5EF4-FFF2-40B4-BE49-F238E27FC236}">
                <a16:creationId xmlns:a16="http://schemas.microsoft.com/office/drawing/2014/main" id="{124830AE-1743-2C8C-B86E-5223DD8AEF6C}"/>
              </a:ext>
            </a:extLst>
          </p:cNvPr>
          <p:cNvSpPr/>
          <p:nvPr/>
        </p:nvSpPr>
        <p:spPr>
          <a:xfrm>
            <a:off x="2121876" y="1359878"/>
            <a:ext cx="9349155" cy="4695092"/>
          </a:xfrm>
          <a:prstGeom prst="frame">
            <a:avLst>
              <a:gd name="adj1" fmla="val 600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FA7BC4A-A4F4-914B-08E4-3DAEA0BE6A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10244" y="917016"/>
            <a:ext cx="1671790" cy="1072892"/>
          </a:xfrm>
          <a:prstGeom prst="rect">
            <a:avLst/>
          </a:prstGeom>
        </p:spPr>
      </p:pic>
      <p:sp>
        <p:nvSpPr>
          <p:cNvPr id="29" name="화살표: 왼쪽/오른쪽 28">
            <a:extLst>
              <a:ext uri="{FF2B5EF4-FFF2-40B4-BE49-F238E27FC236}">
                <a16:creationId xmlns:a16="http://schemas.microsoft.com/office/drawing/2014/main" id="{B9AE74C2-81EA-57A6-A354-4C22700DB479}"/>
              </a:ext>
            </a:extLst>
          </p:cNvPr>
          <p:cNvSpPr/>
          <p:nvPr/>
        </p:nvSpPr>
        <p:spPr>
          <a:xfrm>
            <a:off x="1584407" y="3321978"/>
            <a:ext cx="1328043" cy="339658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화살표: 왼쪽/오른쪽 29">
            <a:extLst>
              <a:ext uri="{FF2B5EF4-FFF2-40B4-BE49-F238E27FC236}">
                <a16:creationId xmlns:a16="http://schemas.microsoft.com/office/drawing/2014/main" id="{D6C0B393-3816-2145-F9DC-EEB6FB3A00DA}"/>
              </a:ext>
            </a:extLst>
          </p:cNvPr>
          <p:cNvSpPr/>
          <p:nvPr/>
        </p:nvSpPr>
        <p:spPr>
          <a:xfrm>
            <a:off x="5070039" y="3321638"/>
            <a:ext cx="1097556" cy="339658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화살표: 왼쪽/오른쪽 30">
            <a:extLst>
              <a:ext uri="{FF2B5EF4-FFF2-40B4-BE49-F238E27FC236}">
                <a16:creationId xmlns:a16="http://schemas.microsoft.com/office/drawing/2014/main" id="{6EC15AB0-5722-B425-3546-36628D72FF4C}"/>
              </a:ext>
            </a:extLst>
          </p:cNvPr>
          <p:cNvSpPr/>
          <p:nvPr/>
        </p:nvSpPr>
        <p:spPr>
          <a:xfrm>
            <a:off x="8219130" y="3321634"/>
            <a:ext cx="907071" cy="339658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8950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C58130-B36B-99F2-E7B0-2004587EC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288" y="804333"/>
            <a:ext cx="9173424" cy="53086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ko-KR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- </a:t>
            </a:r>
            <a:r>
              <a:rPr lang="ko-KR" altLang="en-US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회원가입</a:t>
            </a:r>
            <a:br>
              <a:rPr lang="en-US" altLang="ko-KR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</a:br>
            <a:br>
              <a:rPr lang="en-US" altLang="ko-KR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</a:br>
            <a:r>
              <a:rPr lang="en-US" altLang="ko-KR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- </a:t>
            </a:r>
            <a:r>
              <a:rPr lang="ko-KR" altLang="en-US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로그인</a:t>
            </a:r>
            <a:br>
              <a:rPr lang="en-US" altLang="ko-KR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</a:br>
            <a:r>
              <a:rPr lang="en-US" altLang="ko-KR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	- Form </a:t>
            </a:r>
            <a:r>
              <a:rPr lang="ko-KR" altLang="en-US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로그인</a:t>
            </a:r>
            <a:br>
              <a:rPr lang="en-US" altLang="ko-KR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</a:br>
            <a:r>
              <a:rPr lang="en-US" altLang="ko-KR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	- </a:t>
            </a:r>
            <a:r>
              <a:rPr lang="ko-KR" altLang="en-US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구글 로그인</a:t>
            </a:r>
            <a:br>
              <a:rPr lang="en-US" altLang="ko-KR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</a:br>
            <a:br>
              <a:rPr lang="en-US" altLang="ko-KR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</a:br>
            <a:r>
              <a:rPr lang="en-US" altLang="ko-KR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- </a:t>
            </a:r>
            <a:r>
              <a:rPr lang="ko-KR" altLang="en-US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로그아웃</a:t>
            </a:r>
            <a:br>
              <a:rPr lang="en-US" altLang="ko-KR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</a:br>
            <a:br>
              <a:rPr lang="en-US" altLang="ko-KR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</a:br>
            <a:r>
              <a:rPr lang="en-US" altLang="ko-KR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- </a:t>
            </a:r>
            <a:r>
              <a:rPr lang="ko-KR" altLang="en-US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여행일정</a:t>
            </a:r>
            <a:br>
              <a:rPr lang="en-US" altLang="ko-KR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</a:br>
            <a:r>
              <a:rPr lang="en-US" altLang="ko-KR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	- </a:t>
            </a:r>
            <a:r>
              <a:rPr lang="ko-KR" altLang="en-US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등록 </a:t>
            </a:r>
            <a:r>
              <a:rPr lang="en-US" altLang="ko-KR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(+ validation check)</a:t>
            </a:r>
            <a:br>
              <a:rPr lang="en-US" altLang="ko-KR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</a:br>
            <a:r>
              <a:rPr lang="en-US" altLang="ko-KR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	- </a:t>
            </a:r>
            <a:r>
              <a:rPr lang="ko-KR" altLang="en-US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수정 </a:t>
            </a:r>
            <a:r>
              <a:rPr lang="en-US" altLang="ko-KR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(+ validation check)</a:t>
            </a:r>
            <a:br>
              <a:rPr lang="en-US" altLang="ko-KR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</a:br>
            <a:r>
              <a:rPr lang="en-US" altLang="ko-KR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	- </a:t>
            </a:r>
            <a:r>
              <a:rPr lang="ko-KR" altLang="en-US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조회 </a:t>
            </a:r>
            <a:r>
              <a:rPr lang="en-US" altLang="ko-KR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</a:t>
            </a:r>
            <a:r>
              <a:rPr lang="ko-KR" altLang="en-US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여행날짜 빠른 순</a:t>
            </a:r>
            <a:r>
              <a:rPr lang="en-US" altLang="ko-KR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)</a:t>
            </a:r>
            <a:br>
              <a:rPr lang="en-US" altLang="ko-KR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</a:br>
            <a:r>
              <a:rPr lang="en-US" altLang="ko-KR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	- </a:t>
            </a:r>
            <a:r>
              <a:rPr lang="ko-KR" altLang="en-US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페이지 구성</a:t>
            </a:r>
            <a:br>
              <a:rPr lang="en-US" altLang="ko-KR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</a:br>
            <a:r>
              <a:rPr lang="en-US" altLang="ko-KR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	- </a:t>
            </a:r>
            <a:r>
              <a:rPr lang="ko-KR" altLang="en-US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검색 </a:t>
            </a:r>
            <a:r>
              <a:rPr lang="en-US" altLang="ko-KR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</a:t>
            </a:r>
            <a:r>
              <a:rPr lang="ko-KR" altLang="en-US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여행지명</a:t>
            </a:r>
            <a:r>
              <a:rPr lang="en-US" altLang="ko-KR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)</a:t>
            </a:r>
            <a:br>
              <a:rPr lang="en-US" altLang="ko-KR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</a:br>
            <a:r>
              <a:rPr lang="en-US" altLang="ko-KR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	- </a:t>
            </a:r>
            <a:r>
              <a:rPr lang="ko-KR" altLang="en-US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삭제</a:t>
            </a:r>
            <a:br>
              <a:rPr lang="en-US" altLang="ko-KR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</a:br>
            <a:br>
              <a:rPr lang="en-US" altLang="ko-KR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</a:br>
            <a:r>
              <a:rPr lang="en-US" altLang="ko-KR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- </a:t>
            </a:r>
            <a:r>
              <a:rPr lang="ko-KR" altLang="en-US" sz="2400" b="1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구글맵</a:t>
            </a:r>
            <a:r>
              <a:rPr lang="ko-KR" altLang="en-US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en-US" altLang="ko-KR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API </a:t>
            </a:r>
            <a:r>
              <a:rPr lang="ko-KR" altLang="en-US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이용</a:t>
            </a:r>
          </a:p>
        </p:txBody>
      </p:sp>
    </p:spTree>
    <p:extLst>
      <p:ext uri="{BB962C8B-B14F-4D97-AF65-F5344CB8AC3E}">
        <p14:creationId xmlns:p14="http://schemas.microsoft.com/office/powerpoint/2010/main" val="1663837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18FB16-6CE0-C62E-CAFB-931BB14C0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4AD462-3F70-C2A2-01AA-0D76F5652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EED2420-CF02-0638-9ECB-B14D91571A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2" t="49398" r="-1" b="1"/>
          <a:stretch/>
        </p:blipFill>
        <p:spPr>
          <a:xfrm>
            <a:off x="6400849" y="0"/>
            <a:ext cx="5215417" cy="61909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46CF37F-A0D5-DC5C-AA8B-499C000DE4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2" t="2932" r="-1" b="50880"/>
          <a:stretch/>
        </p:blipFill>
        <p:spPr>
          <a:xfrm>
            <a:off x="575733" y="1116542"/>
            <a:ext cx="5215417" cy="56509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A62F1A-C512-AC70-7FAA-C8840B7071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" t="12469" r="1"/>
          <a:stretch/>
        </p:blipFill>
        <p:spPr>
          <a:xfrm>
            <a:off x="575734" y="1"/>
            <a:ext cx="5215417" cy="27233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DED0F6-BA0C-AACF-F465-9B3F105BE7BD}"/>
              </a:ext>
            </a:extLst>
          </p:cNvPr>
          <p:cNvSpPr txBox="1"/>
          <p:nvPr/>
        </p:nvSpPr>
        <p:spPr>
          <a:xfrm>
            <a:off x="8627533" y="5943600"/>
            <a:ext cx="3564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5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메인</a:t>
            </a:r>
          </a:p>
        </p:txBody>
      </p:sp>
    </p:spTree>
    <p:extLst>
      <p:ext uri="{BB962C8B-B14F-4D97-AF65-F5344CB8AC3E}">
        <p14:creationId xmlns:p14="http://schemas.microsoft.com/office/powerpoint/2010/main" val="2382871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291B5E-84C6-D6FD-29AD-CA7156BE3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6BAA37-724B-6C18-BD43-4F63EEC42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E6C888-B2EF-5E77-5AD3-A77E450D7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356"/>
            <a:ext cx="12192000" cy="64912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9C26B8-89BA-AD04-8211-933FD9886778}"/>
              </a:ext>
            </a:extLst>
          </p:cNvPr>
          <p:cNvSpPr txBox="1"/>
          <p:nvPr/>
        </p:nvSpPr>
        <p:spPr>
          <a:xfrm>
            <a:off x="8627533" y="5943600"/>
            <a:ext cx="3564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5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3103280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172E55-01E5-ABFD-EBF1-2B0B9E731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9E680-CD22-B439-7B60-0D3A81D37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891D6E-B120-F070-D7A6-E5790FB7E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737"/>
            <a:ext cx="12192000" cy="6486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179DAB-DF0B-F5DD-73D1-8EA3DA2D1864}"/>
              </a:ext>
            </a:extLst>
          </p:cNvPr>
          <p:cNvSpPr txBox="1"/>
          <p:nvPr/>
        </p:nvSpPr>
        <p:spPr>
          <a:xfrm>
            <a:off x="8627533" y="5943600"/>
            <a:ext cx="3564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5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2187688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D7925-5690-2B61-51EE-157CCE40C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A1208E-7284-B4F4-B076-5590C81B7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BBECBB-85AC-BA8D-9A04-4344BBCF3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975"/>
            <a:ext cx="12192000" cy="6496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D9A17B-9A8B-E612-8C7B-2F66A7D465F1}"/>
              </a:ext>
            </a:extLst>
          </p:cNvPr>
          <p:cNvSpPr txBox="1"/>
          <p:nvPr/>
        </p:nvSpPr>
        <p:spPr>
          <a:xfrm>
            <a:off x="7018867" y="5934670"/>
            <a:ext cx="5173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5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My Scheduler</a:t>
            </a:r>
            <a:endParaRPr lang="ko-KR" altLang="en-US" sz="5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8709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9BE4B-C8C4-06B3-E856-94D8D6B33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80E4C7-C85C-C2F1-5582-C1DB8D2BD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52AE9C-0BF7-C180-8A15-8ED2328B9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975"/>
            <a:ext cx="12192000" cy="6496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A52C60-9735-3665-6D13-1E002FAFCEAB}"/>
              </a:ext>
            </a:extLst>
          </p:cNvPr>
          <p:cNvSpPr txBox="1"/>
          <p:nvPr/>
        </p:nvSpPr>
        <p:spPr>
          <a:xfrm>
            <a:off x="8627533" y="5943600"/>
            <a:ext cx="3564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5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등록</a:t>
            </a:r>
          </a:p>
        </p:txBody>
      </p:sp>
    </p:spTree>
    <p:extLst>
      <p:ext uri="{BB962C8B-B14F-4D97-AF65-F5344CB8AC3E}">
        <p14:creationId xmlns:p14="http://schemas.microsoft.com/office/powerpoint/2010/main" val="2097104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276</Words>
  <Application>Microsoft Office PowerPoint</Application>
  <PresentationFormat>와이드스크린</PresentationFormat>
  <Paragraphs>43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Pretendard</vt:lpstr>
      <vt:lpstr>나눔스퀘어OTF ExtraBold</vt:lpstr>
      <vt:lpstr>맑은 고딕</vt:lpstr>
      <vt:lpstr>Arial</vt:lpstr>
      <vt:lpstr>Wingdings</vt:lpstr>
      <vt:lpstr>Office 테마</vt:lpstr>
      <vt:lpstr>YC TECH ACADEMY 6조 팀프로젝트 발표</vt:lpstr>
      <vt:lpstr>여행 일정 도우미 : 새로운 여행 경험의 시작</vt:lpstr>
      <vt:lpstr>사용한 기술 스택</vt:lpstr>
      <vt:lpstr>- 회원가입  - 로그인  - Form 로그인  - 구글 로그인  - 로그아웃  - 여행일정  - 등록 (+ validation check)  - 수정 (+ validation check)  - 조회 (여행날짜 빠른 순)  - 페이지 구성  - 검색 (여행지명)  - 삭제  - 구글맵 API 이용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동영상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YC TECH ACAMEMY 6조 팀프로젝트 발표</dc:title>
  <dc:creator>이주연</dc:creator>
  <cp:lastModifiedBy>이주연</cp:lastModifiedBy>
  <cp:revision>9</cp:revision>
  <dcterms:created xsi:type="dcterms:W3CDTF">2023-11-30T05:39:11Z</dcterms:created>
  <dcterms:modified xsi:type="dcterms:W3CDTF">2023-12-02T07:21:43Z</dcterms:modified>
</cp:coreProperties>
</file>